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5" d="100"/>
          <a:sy n="75" d="100"/>
        </p:scale>
        <p:origin x="98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DISHANK GUPTA</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https://github.com/Dishank-cloud/IBM-Applied-Data-Science-Capstone-Project/blob/main/Data%20Wrangling.ipynb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https://github.com/Dishank-cloud/IBM-Applied-Data-Science-Capstone-Project/blob/main/EDA%20with%20Data%20Visualization.ipynb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5188"/>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https://github.com/Dishank-cloud/IBM-Applied-Data-Science-Capstone-Project/blob/main/EDA%20with%20SQL.ipynb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https://github.com/Dishank-cloud/IBM-Applied-Data-Science-Capstone-Project/blob/main/app.py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https://github.com/Dishank-cloud/IBM-Applied-Data-Science-Capstone-Project/blob/main/Machine%20Learning%20Prediction.ipynb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https://github.com/Dishank-cloud/IBM-Applied-Data-Science-Capstone-Project/blob/main/Data%20Collection%20API.ipynb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1344</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Dishank Gupta</cp:lastModifiedBy>
  <cp:revision>201</cp:revision>
  <dcterms:created xsi:type="dcterms:W3CDTF">2021-04-29T18:58:34Z</dcterms:created>
  <dcterms:modified xsi:type="dcterms:W3CDTF">2023-04-29T01:49:17Z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